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65" r:id="rId6"/>
    <p:sldId id="266" r:id="rId7"/>
    <p:sldId id="267" r:id="rId8"/>
    <p:sldId id="268" r:id="rId9"/>
    <p:sldId id="270" r:id="rId10"/>
    <p:sldId id="269" r:id="rId11"/>
    <p:sldId id="271" r:id="rId12"/>
    <p:sldId id="272" r:id="rId13"/>
    <p:sldId id="273" r:id="rId14"/>
    <p:sldId id="260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9CF94B-0D6D-4034-B9C2-8487CEFCF731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C06E6A-9EA3-4AE7-85C3-73E2AF8183B1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42863" y="97155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0" name="Group 11"/>
          <p:cNvGrpSpPr/>
          <p:nvPr/>
        </p:nvGrpSpPr>
        <p:grpSpPr bwMode="auto">
          <a:xfrm>
            <a:off x="977900" y="5203825"/>
            <a:ext cx="5986463" cy="55563"/>
            <a:chOff x="2055030" y="1463669"/>
            <a:chExt cx="2304256" cy="544908"/>
          </a:xfrm>
        </p:grpSpPr>
        <p:sp>
          <p:nvSpPr>
            <p:cNvPr id="11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77900" y="2279988"/>
            <a:ext cx="6337300" cy="2387600"/>
          </a:xfrm>
        </p:spPr>
        <p:txBody>
          <a:bodyPr anchor="b"/>
          <a:lstStyle>
            <a:lvl1pPr algn="l"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77900" y="4672580"/>
            <a:ext cx="6337300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D867B-F0FF-4DA3-B4C5-49FAB8F0F41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9E9E8-B457-4A51-AF29-6170E1F238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3888" y="0"/>
            <a:ext cx="10175875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2543"/>
            <a:ext cx="10175875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8248-B8A2-469F-A783-02A4FC1B622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F7BBB-393F-4C6B-B756-266916FD73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2863" y="97155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3120571"/>
            <a:ext cx="9359900" cy="1209675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09700" y="4357234"/>
            <a:ext cx="9359900" cy="56310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9D0DB-44BB-4595-8C4F-6AC1E9CC9DF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03608-293F-4B8F-9E32-0DC1AF321F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23888" y="0"/>
            <a:ext cx="10175875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281" y="0"/>
            <a:ext cx="10157482" cy="1390650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CD980-6AC0-44C5-BE5E-196BA56B23D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35D59-8D85-4651-855E-C8B6D65D72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63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57713"/>
            <a:ext cx="5157787" cy="34319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263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57713"/>
            <a:ext cx="5183188" cy="34319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58D9-5BD2-4EF7-B57D-5AFA089799A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435C8-98F5-4C13-8939-C0CFFBF1F0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42863" y="97155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9" name="Group 11"/>
          <p:cNvGrpSpPr/>
          <p:nvPr/>
        </p:nvGrpSpPr>
        <p:grpSpPr bwMode="auto">
          <a:xfrm>
            <a:off x="977900" y="5203825"/>
            <a:ext cx="5986463" cy="55563"/>
            <a:chOff x="2055030" y="1463669"/>
            <a:chExt cx="2304256" cy="544908"/>
          </a:xfrm>
        </p:grpSpPr>
        <p:sp>
          <p:nvSpPr>
            <p:cNvPr id="10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77900" y="2585698"/>
            <a:ext cx="6337300" cy="2072139"/>
          </a:xfrm>
        </p:spPr>
        <p:txBody>
          <a:bodyPr anchor="b"/>
          <a:lstStyle>
            <a:lvl1pPr>
              <a:defRPr sz="66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5F9B0-5967-4FCD-82CC-B233AEBF4B7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C9203-89D2-4924-A4FC-4A15B71DF7F8}" type="slidenum">
              <a:rPr lang="zh-CN" altLang="en-US"/>
            </a:fld>
            <a:endParaRPr lang="zh-CN" altLang="en-US"/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977900" y="4672580"/>
            <a:ext cx="6337300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3888" y="0"/>
            <a:ext cx="10175875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16E6E-0B16-411C-BA3B-AFA3C6E15BE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42BA5-A8DF-499D-8107-AA0051FE7F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029370" y="365125"/>
            <a:ext cx="1324429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987971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D02437-23B4-4C4D-9D04-C5A41400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B73ADB-A5A5-4EDB-B16F-3E3AC4AB0844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5F556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5F556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9300" y="1769745"/>
            <a:ext cx="5452110" cy="2662555"/>
          </a:xfrm>
        </p:spPr>
        <p:txBody>
          <a:bodyPr/>
          <a:p>
            <a:pPr algn="ctr"/>
            <a:r>
              <a:rPr lang="zh-CN" altLang="en-US"/>
              <a:t>未来五天天气情况查询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1260" y="4719320"/>
            <a:ext cx="5270500" cy="459740"/>
          </a:xfrm>
        </p:spPr>
        <p:txBody>
          <a:bodyPr/>
          <a:p>
            <a:pPr algn="r"/>
            <a:r>
              <a:rPr lang="en-US" altLang="zh-CN" sz="3200" b="1" i="1"/>
              <a:t>by   wq</a:t>
            </a:r>
            <a:endParaRPr lang="en-US" altLang="zh-CN" sz="3200" b="1" i="1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8900"/>
            <a:ext cx="10515600" cy="5285105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前面已经说到生成的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文件的目录在创建成功后会显示，</a:t>
            </a:r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点开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文件以后，输入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chengdu</a:t>
            </a:r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04exe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展示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lt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2094865"/>
            <a:ext cx="3723640" cy="53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30" y="3075305"/>
            <a:ext cx="3545840" cy="2314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82905"/>
            <a:ext cx="10515600" cy="6268720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结果：</a:t>
            </a:r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可以看到最后显示了所有要查询的信息，并且窗口没有闪退。点击任意键以后退出。</a:t>
            </a:r>
            <a:endParaRPr lang="zh-CN" altLang="en-US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6090" y="-10160"/>
            <a:ext cx="1088771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9865" y="1323975"/>
            <a:ext cx="4669790" cy="304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 smtClean="0"/>
            </a:br>
            <a:r>
              <a:rPr lang="zh-CN" altLang="en-US" dirty="0" smtClean="0"/>
              <a:t>项目展示完毕</a:t>
            </a:r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42228" y="98806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196" name="矩形 10"/>
          <p:cNvSpPr>
            <a:spLocks noChangeArrowheads="1"/>
          </p:cNvSpPr>
          <p:nvPr/>
        </p:nvSpPr>
        <p:spPr bwMode="auto">
          <a:xfrm>
            <a:off x="1536700" y="4106863"/>
            <a:ext cx="358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实例查询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7" name="矩形 11"/>
          <p:cNvSpPr>
            <a:spLocks noChangeArrowheads="1"/>
          </p:cNvSpPr>
          <p:nvPr/>
        </p:nvSpPr>
        <p:spPr bwMode="auto">
          <a:xfrm>
            <a:off x="6965950" y="2724150"/>
            <a:ext cx="358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代码，结构展示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8" name="矩形 12"/>
          <p:cNvSpPr>
            <a:spLocks noChangeArrowheads="1"/>
          </p:cNvSpPr>
          <p:nvPr/>
        </p:nvSpPr>
        <p:spPr bwMode="auto">
          <a:xfrm>
            <a:off x="1536700" y="2724150"/>
            <a:ext cx="358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项目简介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9" name="矩形 13"/>
          <p:cNvSpPr>
            <a:spLocks noChangeArrowheads="1"/>
          </p:cNvSpPr>
          <p:nvPr/>
        </p:nvSpPr>
        <p:spPr bwMode="auto">
          <a:xfrm>
            <a:off x="6965950" y="4106863"/>
            <a:ext cx="358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4.exe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64895" y="355600"/>
            <a:ext cx="1673860" cy="993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86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586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812800" algn="l" latinLnBrk="0"/>
            <a:r>
              <a:rPr lang="zh-CN" altLang="en-US"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本项目是用</a:t>
            </a:r>
            <a:r>
              <a:rPr lang="en-US" altLang="zh-CN"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Python</a:t>
            </a:r>
            <a:r>
              <a:rPr lang="zh-CN" altLang="en-US"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语言编程的应用型软件，采用输入所要查询城市的拼音来查询该城市未来五天的天气情况。</a:t>
            </a:r>
            <a:endParaRPr lang="zh-CN" altLang="en-US"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lang="zh-CN" altLang="en-US"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查询结果包括五天的日期、天气、最高气温、最低气温、气压等信息，并且每一天间隔三小时会有一次的天气情况。</a:t>
            </a:r>
            <a:endParaRPr lang="zh-CN" altLang="en-US" sz="3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01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项目简介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205" y="1358265"/>
            <a:ext cx="10729595" cy="5181600"/>
          </a:xfrm>
        </p:spPr>
        <p:txBody>
          <a:bodyPr>
            <a:normAutofit fontScale="70000"/>
          </a:bodyPr>
          <a:lstStyle/>
          <a:p>
            <a:pPr indent="177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import urllib.request as r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import json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city = input("输入城市（拼音）");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address='http://api.openweathermap.org/data/2.5/forecast?q={},cn&amp;mode=json&amp;lang=zh_cn&amp;&amp;APPID=6a67ed641c0fda8b69715c43518b6996&amp;units=metric' 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info=r.urlopen(address.format(city)).read().decode('utf-8','ignore') 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data = json.loads(info)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558800" algn="l" latinLnBrk="0"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date = []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635000" algn="l" latinLnBrk="0">
              <a:extLst>
                <a:ext uri="{35155182-B16C-46BC-9424-99874614C6A1}">
                  <wpsdc:indentchars xmlns:wpsdc="http://www.wps.cn/officeDocument/2017/drawingmlCustomData" val="200" checksum="1170532397"/>
                </a:ext>
              </a:extLst>
            </a:pPr>
            <a:r>
              <a:rPr lang="zh-CN" altLang="en-US" sz="3600" dirty="0"/>
              <a:t>将城市拼音获取到传入到</a:t>
            </a:r>
            <a:r>
              <a:rPr lang="en-US" altLang="zh-CN" sz="3600" dirty="0"/>
              <a:t>address</a:t>
            </a:r>
            <a:r>
              <a:rPr lang="zh-CN" altLang="en-US" sz="3600" dirty="0"/>
              <a:t>里面，然后将获取到的天气信息存入</a:t>
            </a:r>
            <a:r>
              <a:rPr lang="en-US" altLang="zh-CN" sz="3600" dirty="0"/>
              <a:t>data</a:t>
            </a:r>
            <a:endParaRPr lang="en-US" altLang="zh-CN" sz="36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02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代码、结构展示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-33655"/>
            <a:ext cx="10515600" cy="6210935"/>
          </a:xfrm>
        </p:spPr>
        <p:txBody>
          <a:bodyPr>
            <a:normAutofit fontScale="60000"/>
          </a:bodyPr>
          <a:lstStyle/>
          <a:p>
            <a:pPr indent="812800" algn="l" latinLnBrk="0"/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weather = {"日期":[],"天气":[],"最高气温":[],"最低气温":[],"气压":[]}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for i in range(len(data["list"])):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weather["日期"].append(data["list"][i]["dt_txt"])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weather["天气"].append(data["list"][i]["weather"][0]["description"])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weather["最高气温"].append(data["list"][i]["main"]["temp_max"])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weather["最低气温"].append(data["list"][i]["main"]["temp_min"])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r>
              <a:rPr lang="zh-CN" altLang="en-US" sz="32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weather["气压"].append(data["list"][i]["main"]["pressure"])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4400" dirty="0"/>
              <a:t>将需要的列提取出来存入</a:t>
            </a:r>
            <a:r>
              <a:rPr lang="en-US" altLang="zh-CN" sz="4400" dirty="0"/>
              <a:t>weather</a:t>
            </a:r>
            <a:endParaRPr lang="zh-CN" altLang="en-US" sz="3200" dirty="0"/>
          </a:p>
          <a:p>
            <a:pPr indent="812800" algn="l" latinLnBrk="0"/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592455" y="-3810"/>
            <a:ext cx="10461625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6215"/>
            <a:ext cx="10515600" cy="5185410"/>
          </a:xfrm>
        </p:spPr>
        <p:txBody>
          <a:bodyPr>
            <a:normAutofit fontScale="60000"/>
          </a:bodyPr>
          <a:lstStyle/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string="**********************************\n当前日期：\t{}\n当前天气：\t{}\n最高温度：\t{}\n最低温度：\t{}\n当前气压：\t{}\n\n**********************************"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pointData = weather["日期"][0][:10]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print("\n\n\n********************{}********************".format(pointData))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for i in range(len(data["list"])):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if weather["日期"][i][:10] != pointData: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    pointData = weather["日期"][i][:10]        print("\n\n\n********************{}********************".format(pointData))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sz="320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    print(string.format(weather["日期"][i],weather["天气"][i],weather["最高气温"][i],weather["最低气温"][i],weather["气压"][i]))</a:t>
            </a:r>
            <a:endParaRPr sz="32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将数据显示出来，采用</a:t>
            </a:r>
            <a:r>
              <a:rPr lang="en-US" altLang="zh-CN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{}</a:t>
            </a:r>
            <a:r>
              <a:rPr lang="zh-CN" altLang="en-US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和。</a:t>
            </a:r>
            <a:r>
              <a:rPr lang="en-US" altLang="zh-CN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format</a:t>
            </a:r>
            <a:r>
              <a:rPr lang="zh-CN" altLang="en-US" sz="40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来传参，最后打印出来</a:t>
            </a:r>
            <a:endParaRPr lang="zh-CN" altLang="en-US" sz="40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965" y="-10160"/>
            <a:ext cx="1088771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-33655"/>
            <a:ext cx="10515600" cy="6210935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1600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input("请输入任意字符结束查询：")</a:t>
            </a:r>
            <a:endParaRPr lang="zh-CN" altLang="en-US" sz="16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zh-CN" altLang="en-US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考虑到最终生成的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.exe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程序会在查询到所有信息以后闪退，达不到查看信息的目的，所以在最后加上一个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input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语句，来阻止程序的结束退出。</a:t>
            </a:r>
            <a:endParaRPr lang="zh-CN" altLang="en-US" sz="3200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在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anaconda prompt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里面输入</a:t>
            </a:r>
            <a:endParaRPr lang="zh-CN" altLang="en-US" sz="1600" dirty="0"/>
          </a:p>
          <a:p>
            <a:pPr indent="812800" algn="l" latinLnBrk="0"/>
            <a:r>
              <a:rPr lang="en-US" altLang="zh-CN" sz="1600" dirty="0"/>
              <a:t>pip install pyinstaller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</a:rPr>
              <a:t>结束后输入</a:t>
            </a:r>
            <a:endParaRPr lang="zh-CN" altLang="en-US" sz="2400" b="1" dirty="0">
              <a:latin typeface="新宋体" panose="02010609030101010101" charset="-122"/>
              <a:ea typeface="新宋体" panose="02010609030101010101" charset="-122"/>
            </a:endParaRPr>
          </a:p>
          <a:p>
            <a:pPr indent="812800" algn="l" latinLnBrk="0"/>
            <a:r>
              <a:rPr lang="en-US" altLang="zh-CN" sz="1600" dirty="0"/>
              <a:t>pyinstaller -F temp.py</a:t>
            </a:r>
            <a:r>
              <a:rPr lang="zh-CN" altLang="en-US" sz="1600" dirty="0"/>
              <a:t>，</a:t>
            </a:r>
            <a:endParaRPr lang="zh-CN" altLang="en-US" sz="1600" dirty="0"/>
          </a:p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完成后会显示成功的相关信息，以及该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程序的位置。根据该路径就可以找到生成的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exe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程序。</a:t>
            </a:r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2455" y="-3810"/>
            <a:ext cx="10461625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8900"/>
            <a:ext cx="10515600" cy="5285105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在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Spyder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里面打开</a:t>
            </a:r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temp.py</a:t>
            </a:r>
            <a:r>
              <a:rPr lang="zh-CN" altLang="en-US" sz="2400" b="1" dirty="0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文件，然后选中所有指令</a:t>
            </a:r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pPr indent="812800" algn="l" latinLnBrk="0"/>
            <a:endParaRPr lang="zh-CN" altLang="en-US" sz="2400" b="1" dirty="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03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lt"/>
                <a:sym typeface="+mn-ea"/>
              </a:rPr>
              <a:t>实例查询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lt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3565" y="2087245"/>
            <a:ext cx="5133975" cy="4340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6215"/>
            <a:ext cx="10515600" cy="5185410"/>
          </a:xfrm>
        </p:spPr>
        <p:txBody>
          <a:bodyPr>
            <a:normAutofit/>
          </a:bodyPr>
          <a:lstStyle/>
          <a:p>
            <a:pPr indent="812800" algn="l" latinLnBrk="0"/>
            <a:r>
              <a:rPr lang="zh-CN" altLang="en-US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执行以后输入城市名称拼音：</a:t>
            </a:r>
            <a:r>
              <a:rPr lang="en-US" altLang="zh-CN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chengdu</a:t>
            </a:r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r>
              <a:rPr lang="zh-CN" altLang="en-US" sz="2400" b="1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此时已经显示所要查询的信息，查询完成。</a:t>
            </a:r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 indent="812800" algn="l" latinLnBrk="0"/>
            <a:endParaRPr lang="en-US" altLang="zh-CN" sz="2400" b="1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965" y="-10160"/>
            <a:ext cx="1088771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555" y="2367280"/>
            <a:ext cx="5327015" cy="2875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91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32"/>
  <p:tag name="KSO_WM_SLIDE_INDEX" val="32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91"/>
</p:tagLst>
</file>

<file path=ppt/tags/tag3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TEMPLATE_THUMBS_INDEX" val="1、6、7、8、9、10、16、18、19、20、21、22、24、25、31、32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91"/>
</p:tagLst>
</file>

<file path=ppt/tags/tag5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6"/>
  <p:tag name="KSO_WM_SLIDE_INDEX" val="6"/>
  <p:tag name="KSO_WM_SLIDE_ITEM_CNT" val="0"/>
  <p:tag name="KSO_WM_SLIDE_TYPE" val="contents"/>
  <p:tag name="KSO_WM_BEAUTIFY_FLAG" val="#wm#"/>
</p:tagLst>
</file>

<file path=ppt/tags/tag6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ags/tag9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2"/>
  <p:tag name="KSO_WM_SLIDE_INDEX" val="2"/>
  <p:tag name="KSO_WM_SLIDE_ITEM_CNT" val="0"/>
  <p:tag name="KSO_WM_SLIDE_TYPE" val="text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1902</Words>
  <Application>WPS 演示</Application>
  <PresentationFormat>宽屏</PresentationFormat>
  <Paragraphs>128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Calibri Light</vt:lpstr>
      <vt:lpstr>Calibri</vt:lpstr>
      <vt:lpstr>微软雅黑</vt:lpstr>
      <vt:lpstr>新宋体</vt:lpstr>
      <vt:lpstr>黑体</vt:lpstr>
      <vt:lpstr>Arial Unicode MS</vt:lpstr>
      <vt:lpstr>1_Office 主题</vt:lpstr>
      <vt:lpstr>未来五天天气情况查询</vt:lpstr>
      <vt:lpstr>PowerPoint 演示文稿</vt:lpstr>
      <vt:lpstr>01项目简介</vt:lpstr>
      <vt:lpstr>02代码、结构展示</vt:lpstr>
      <vt:lpstr>PowerPoint 演示文稿</vt:lpstr>
      <vt:lpstr>PowerPoint 演示文稿</vt:lpstr>
      <vt:lpstr>PowerPoint 演示文稿</vt:lpstr>
      <vt:lpstr>03实例查询</vt:lpstr>
      <vt:lpstr>PowerPoint 演示文稿</vt:lpstr>
      <vt:lpstr>04exe展示</vt:lpstr>
      <vt:lpstr>PowerPoint 演示文稿</vt:lpstr>
      <vt:lpstr> 项目展示完毕THANK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理想三旬</cp:lastModifiedBy>
  <cp:revision>28</cp:revision>
  <dcterms:created xsi:type="dcterms:W3CDTF">2018-06-04T02:18:00Z</dcterms:created>
  <dcterms:modified xsi:type="dcterms:W3CDTF">2018-06-04T09:15:31Z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